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00BD7A-008D-4026-A8AD-AFA2F81112AE}" v="11" dt="2023-05-31T07:48:29.240"/>
    <p1510:client id="{E90DDB35-7541-451B-BAB3-76141AA24405}" v="14" dt="2023-05-31T07:56:27.4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lik Bel Fdhila" userId="3f2a817a-634f-48c1-a9a8-ce46abe1e7ee" providerId="ADAL" clId="{E90DDB35-7541-451B-BAB3-76141AA24405}"/>
    <pc:docChg chg="custSel modSld">
      <pc:chgData name="Malik Bel Fdhila" userId="3f2a817a-634f-48c1-a9a8-ce46abe1e7ee" providerId="ADAL" clId="{E90DDB35-7541-451B-BAB3-76141AA24405}" dt="2023-05-31T07:56:27.421" v="5" actId="1076"/>
      <pc:docMkLst>
        <pc:docMk/>
      </pc:docMkLst>
      <pc:sldChg chg="delSp modSp mod delAnim">
        <pc:chgData name="Malik Bel Fdhila" userId="3f2a817a-634f-48c1-a9a8-ce46abe1e7ee" providerId="ADAL" clId="{E90DDB35-7541-451B-BAB3-76141AA24405}" dt="2023-05-31T07:51:07.977" v="2" actId="1076"/>
        <pc:sldMkLst>
          <pc:docMk/>
          <pc:sldMk cId="4171030374" sldId="256"/>
        </pc:sldMkLst>
        <pc:picChg chg="mod">
          <ac:chgData name="Malik Bel Fdhila" userId="3f2a817a-634f-48c1-a9a8-ce46abe1e7ee" providerId="ADAL" clId="{E90DDB35-7541-451B-BAB3-76141AA24405}" dt="2023-05-31T07:51:07.977" v="2" actId="1076"/>
          <ac:picMkLst>
            <pc:docMk/>
            <pc:sldMk cId="4171030374" sldId="256"/>
            <ac:picMk id="4" creationId="{42220BB3-71E0-2827-C737-42735C26CE81}"/>
          </ac:picMkLst>
        </pc:picChg>
        <pc:picChg chg="mod">
          <ac:chgData name="Malik Bel Fdhila" userId="3f2a817a-634f-48c1-a9a8-ce46abe1e7ee" providerId="ADAL" clId="{E90DDB35-7541-451B-BAB3-76141AA24405}" dt="2023-05-31T07:51:03.770" v="1" actId="1076"/>
          <ac:picMkLst>
            <pc:docMk/>
            <pc:sldMk cId="4171030374" sldId="256"/>
            <ac:picMk id="5" creationId="{D4BC6F80-7840-2224-35BF-6D3AF9ED0ACB}"/>
          </ac:picMkLst>
        </pc:picChg>
        <pc:picChg chg="del">
          <ac:chgData name="Malik Bel Fdhila" userId="3f2a817a-634f-48c1-a9a8-ce46abe1e7ee" providerId="ADAL" clId="{E90DDB35-7541-451B-BAB3-76141AA24405}" dt="2023-05-31T07:48:10.262" v="0" actId="478"/>
          <ac:picMkLst>
            <pc:docMk/>
            <pc:sldMk cId="4171030374" sldId="256"/>
            <ac:picMk id="7" creationId="{CE8DEE0D-27AC-929A-2BA0-957A350D3707}"/>
          </ac:picMkLst>
        </pc:picChg>
      </pc:sldChg>
      <pc:sldChg chg="modSp mod">
        <pc:chgData name="Malik Bel Fdhila" userId="3f2a817a-634f-48c1-a9a8-ce46abe1e7ee" providerId="ADAL" clId="{E90DDB35-7541-451B-BAB3-76141AA24405}" dt="2023-05-31T07:54:08.434" v="4" actId="1076"/>
        <pc:sldMkLst>
          <pc:docMk/>
          <pc:sldMk cId="3499203505" sldId="257"/>
        </pc:sldMkLst>
        <pc:picChg chg="mod">
          <ac:chgData name="Malik Bel Fdhila" userId="3f2a817a-634f-48c1-a9a8-ce46abe1e7ee" providerId="ADAL" clId="{E90DDB35-7541-451B-BAB3-76141AA24405}" dt="2023-05-31T07:54:08.434" v="4" actId="1076"/>
          <ac:picMkLst>
            <pc:docMk/>
            <pc:sldMk cId="3499203505" sldId="257"/>
            <ac:picMk id="4" creationId="{79E762D8-DA0A-F57E-2932-99DC12FCA640}"/>
          </ac:picMkLst>
        </pc:picChg>
      </pc:sldChg>
      <pc:sldChg chg="modSp mod">
        <pc:chgData name="Malik Bel Fdhila" userId="3f2a817a-634f-48c1-a9a8-ce46abe1e7ee" providerId="ADAL" clId="{E90DDB35-7541-451B-BAB3-76141AA24405}" dt="2023-05-31T07:56:27.421" v="5" actId="1076"/>
        <pc:sldMkLst>
          <pc:docMk/>
          <pc:sldMk cId="3102956192" sldId="258"/>
        </pc:sldMkLst>
        <pc:picChg chg="mod">
          <ac:chgData name="Malik Bel Fdhila" userId="3f2a817a-634f-48c1-a9a8-ce46abe1e7ee" providerId="ADAL" clId="{E90DDB35-7541-451B-BAB3-76141AA24405}" dt="2023-05-31T07:56:27.421" v="5" actId="1076"/>
          <ac:picMkLst>
            <pc:docMk/>
            <pc:sldMk cId="3102956192" sldId="258"/>
            <ac:picMk id="6" creationId="{9C65539C-F7BE-2407-A80D-184DF22FF81E}"/>
          </ac:picMkLst>
        </pc:picChg>
      </pc:sldChg>
      <pc:sldChg chg="modSp mod">
        <pc:chgData name="Malik Bel Fdhila" userId="3f2a817a-634f-48c1-a9a8-ce46abe1e7ee" providerId="ADAL" clId="{E90DDB35-7541-451B-BAB3-76141AA24405}" dt="2023-05-31T07:51:15.176" v="3" actId="1076"/>
        <pc:sldMkLst>
          <pc:docMk/>
          <pc:sldMk cId="889827095" sldId="259"/>
        </pc:sldMkLst>
        <pc:picChg chg="mod">
          <ac:chgData name="Malik Bel Fdhila" userId="3f2a817a-634f-48c1-a9a8-ce46abe1e7ee" providerId="ADAL" clId="{E90DDB35-7541-451B-BAB3-76141AA24405}" dt="2023-05-31T07:51:15.176" v="3" actId="1076"/>
          <ac:picMkLst>
            <pc:docMk/>
            <pc:sldMk cId="889827095" sldId="259"/>
            <ac:picMk id="7" creationId="{5484BB6D-CA10-165F-B050-4A254002392F}"/>
          </ac:picMkLst>
        </pc:picChg>
      </pc:sldChg>
    </pc:docChg>
  </pc:docChgLst>
  <pc:docChgLst>
    <pc:chgData name="Samuel Özer" userId="4e95cfde-5047-4de1-9feb-bc45a1440433" providerId="ADAL" clId="{D600BD7A-008D-4026-A8AD-AFA2F81112AE}"/>
    <pc:docChg chg="undo custSel addSld modSld">
      <pc:chgData name="Samuel Özer" userId="4e95cfde-5047-4de1-9feb-bc45a1440433" providerId="ADAL" clId="{D600BD7A-008D-4026-A8AD-AFA2F81112AE}" dt="2023-05-31T08:30:49.592" v="23" actId="1076"/>
      <pc:docMkLst>
        <pc:docMk/>
      </pc:docMkLst>
      <pc:sldChg chg="addSp delSp modSp new mod">
        <pc:chgData name="Samuel Özer" userId="4e95cfde-5047-4de1-9feb-bc45a1440433" providerId="ADAL" clId="{D600BD7A-008D-4026-A8AD-AFA2F81112AE}" dt="2023-05-31T08:30:49.592" v="23" actId="1076"/>
        <pc:sldMkLst>
          <pc:docMk/>
          <pc:sldMk cId="4171030374" sldId="256"/>
        </pc:sldMkLst>
        <pc:picChg chg="add del mod">
          <ac:chgData name="Samuel Özer" userId="4e95cfde-5047-4de1-9feb-bc45a1440433" providerId="ADAL" clId="{D600BD7A-008D-4026-A8AD-AFA2F81112AE}" dt="2023-05-31T08:30:37.048" v="20" actId="478"/>
          <ac:picMkLst>
            <pc:docMk/>
            <pc:sldMk cId="4171030374" sldId="256"/>
            <ac:picMk id="5" creationId="{D4BC6F80-7840-2224-35BF-6D3AF9ED0ACB}"/>
          </ac:picMkLst>
        </pc:picChg>
        <pc:picChg chg="add mod">
          <ac:chgData name="Samuel Özer" userId="4e95cfde-5047-4de1-9feb-bc45a1440433" providerId="ADAL" clId="{D600BD7A-008D-4026-A8AD-AFA2F81112AE}" dt="2023-05-31T08:30:49.592" v="23" actId="1076"/>
          <ac:picMkLst>
            <pc:docMk/>
            <pc:sldMk cId="4171030374" sldId="256"/>
            <ac:picMk id="7" creationId="{B1F4829F-47E5-EA4A-8038-3A7C8A597852}"/>
          </ac:picMkLst>
        </pc:picChg>
        <pc:picChg chg="mod">
          <ac:chgData name="Samuel Özer" userId="4e95cfde-5047-4de1-9feb-bc45a1440433" providerId="ADAL" clId="{D600BD7A-008D-4026-A8AD-AFA2F81112AE}" dt="2023-05-31T07:40:24.079" v="14" actId="1076"/>
          <ac:picMkLst>
            <pc:docMk/>
            <pc:sldMk cId="4171030374" sldId="256"/>
            <ac:picMk id="7" creationId="{CE8DEE0D-27AC-929A-2BA0-957A350D3707}"/>
          </ac:picMkLst>
        </pc:picChg>
      </pc:sldChg>
      <pc:sldChg chg="addSp modSp new mod">
        <pc:chgData name="Samuel Özer" userId="4e95cfde-5047-4de1-9feb-bc45a1440433" providerId="ADAL" clId="{D600BD7A-008D-4026-A8AD-AFA2F81112AE}" dt="2023-05-30T11:22:46.781" v="6" actId="1076"/>
        <pc:sldMkLst>
          <pc:docMk/>
          <pc:sldMk cId="3499203505" sldId="257"/>
        </pc:sldMkLst>
        <pc:picChg chg="add mod">
          <ac:chgData name="Samuel Özer" userId="4e95cfde-5047-4de1-9feb-bc45a1440433" providerId="ADAL" clId="{D600BD7A-008D-4026-A8AD-AFA2F81112AE}" dt="2023-05-30T11:22:46.781" v="6" actId="1076"/>
          <ac:picMkLst>
            <pc:docMk/>
            <pc:sldMk cId="3499203505" sldId="257"/>
            <ac:picMk id="5" creationId="{9B001264-90CA-28A7-49BA-CA6818192F30}"/>
          </ac:picMkLst>
        </pc:picChg>
      </pc:sldChg>
      <pc:sldChg chg="addSp modSp new mod">
        <pc:chgData name="Samuel Özer" userId="4e95cfde-5047-4de1-9feb-bc45a1440433" providerId="ADAL" clId="{D600BD7A-008D-4026-A8AD-AFA2F81112AE}" dt="2023-05-30T11:23:21.691" v="11" actId="1076"/>
        <pc:sldMkLst>
          <pc:docMk/>
          <pc:sldMk cId="3102956192" sldId="258"/>
        </pc:sldMkLst>
        <pc:picChg chg="add mod">
          <ac:chgData name="Samuel Özer" userId="4e95cfde-5047-4de1-9feb-bc45a1440433" providerId="ADAL" clId="{D600BD7A-008D-4026-A8AD-AFA2F81112AE}" dt="2023-05-30T11:23:21.691" v="11" actId="1076"/>
          <ac:picMkLst>
            <pc:docMk/>
            <pc:sldMk cId="3102956192" sldId="258"/>
            <ac:picMk id="5" creationId="{E65EAC8B-9127-C522-25BA-158470166EE3}"/>
          </ac:picMkLst>
        </pc:picChg>
      </pc:sldChg>
      <pc:sldChg chg="addSp delSp new mod addAnim delAnim">
        <pc:chgData name="Samuel Özer" userId="4e95cfde-5047-4de1-9feb-bc45a1440433" providerId="ADAL" clId="{D600BD7A-008D-4026-A8AD-AFA2F81112AE}" dt="2023-05-31T07:48:29.240" v="17" actId="478"/>
        <pc:sldMkLst>
          <pc:docMk/>
          <pc:sldMk cId="889827095" sldId="259"/>
        </pc:sldMkLst>
        <pc:picChg chg="add del">
          <ac:chgData name="Samuel Özer" userId="4e95cfde-5047-4de1-9feb-bc45a1440433" providerId="ADAL" clId="{D600BD7A-008D-4026-A8AD-AFA2F81112AE}" dt="2023-05-31T07:48:29.240" v="17" actId="478"/>
          <ac:picMkLst>
            <pc:docMk/>
            <pc:sldMk cId="889827095" sldId="259"/>
            <ac:picMk id="4" creationId="{7627C039-4FD1-A836-2A12-3E5F8327F4F1}"/>
          </ac:picMkLst>
        </pc:picChg>
        <pc:picChg chg="add">
          <ac:chgData name="Samuel Özer" userId="4e95cfde-5047-4de1-9feb-bc45a1440433" providerId="ADAL" clId="{D600BD7A-008D-4026-A8AD-AFA2F81112AE}" dt="2023-05-30T11:23:36.772" v="13" actId="22"/>
          <ac:picMkLst>
            <pc:docMk/>
            <pc:sldMk cId="889827095" sldId="259"/>
            <ac:picMk id="5" creationId="{A0D8D13C-0ED3-2D7D-4990-5C44F5C91A0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C9763-C783-4E78-8E39-73D525140B75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5EFE4-6BEB-461B-94E3-DCE12B6C470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3188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5EFE4-6BEB-461B-94E3-DCE12B6C470E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178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BD2F-D723-2112-F091-6C817D4CD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D86CD-F4EA-4643-6E4D-3F485B2C7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62257-C068-1E6C-2F9C-518212776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D3F58-75F7-E106-1F38-1CE03A511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9BC83-4547-1353-ADCC-AD9EA34D5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6628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033C-66A6-0CC4-177E-68F824917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13CE7C-9186-877D-E112-F5AAF5C2D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D15CF-D856-5D6C-6707-75DC7AC1C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987DB-B3F5-5454-4C14-59B215A3F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B1F75-8F48-AEA0-F0DC-54D0D48E5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30891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A3DFD-BAD8-5E7C-CCA4-EC34433B64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0BE8E1-81EF-3C7C-A167-00BEC275A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F16D2-2A3A-BD12-B6C5-4F1FCE88E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63F42-3098-CECF-0DF5-7550351B3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8441A-E8B1-8A6E-11D9-3C49311B8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6795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C1969-BAFA-5FF8-907E-9904C7B25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2301-DD9C-FAAF-8DF3-87195CDAE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EB10A-93AF-EA81-9B5E-E1F0EABC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3F18D-CC7F-B92A-F74C-7B622F94A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A322F-0E09-0B70-BB13-F4A79E467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65190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654EB-CAA9-E83E-EAC2-6F95BC64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988CD5-8D88-843F-3B45-2A2D5C3BC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4D97F-584E-F7F5-231B-BD13330A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EC553-D41F-2472-B776-3E886FDCB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0B157-79AF-932B-C6D7-7F08AC085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8123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FDA7-F3C3-4136-AE3C-2EC82B23F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2156E-FB93-B199-FAF2-ECF34D151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6A70D-1731-ABBB-D28E-CA90E1A01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108BF-EE37-5238-D4BD-95E4C5A00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C47BF-1CC0-E824-DC33-EBD3B922A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FE43E-25EE-E11C-119F-0E12815AF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5616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6264B-013C-B99D-0E16-E88DEB62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9B2803-452E-E79D-DA66-961D5ABE4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6F89FD-DB87-73ED-E213-CCE327BE4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868FBD-BA04-D422-33AB-2DA8B19C4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726D2B-19B9-43FE-6ED8-4A57EAD145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C1099B-FEB7-B080-2A26-25923ED69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F23321-4FBE-45D3-CCA7-D14D04E61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1339-0B58-85ED-6CD2-C9A2FBF3D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2229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AC77A-9B36-91A9-B2F7-935037D8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5A3AEE-3EDB-E70F-FF9D-F2D9B372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530E9-E7D2-43F7-4971-4AEEFB908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C1BCF-8AFE-D62D-8806-5546CDF6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77423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FEF1CF-9DA9-2F86-8F89-828AE70F0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BD6E7C-9EC2-4106-AAB6-0F6A6134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A3DDE-FC07-0301-3A78-B1C13B4E1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37474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1045-67F5-750F-C1BD-8F8EFF4A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FB124-BC9D-304F-F17D-1DBA5E3F7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F6F500-1633-00F7-DAD7-C5C63C1FE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ED301-0DB1-1BAE-D442-78409E225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09D4E-46C7-C643-D7D4-709330BA7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5DA13-566C-C2C7-4963-167B03C9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676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383FF-3378-2948-F81B-84143769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A31257-63CC-A093-AE53-3CFD8DD371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4B9939-9650-8C9B-F3B7-FCFA22080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F372A-6CC1-26AE-D13E-28B4A8669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41B7B-6F4E-AD74-AF96-D20064EF2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B367C-A7FB-0DC3-C046-AA9F9258B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2604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2FAA65-19C3-296F-DF90-2BB748C5B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E304C-E1CA-03D0-5D4C-3C64CD965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F5A83-389D-5743-DE18-0232F27399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A7946-1F01-492E-AA74-0D51F30B1849}" type="datetimeFigureOut">
              <a:rPr lang="sv-SE" smtClean="0"/>
              <a:t>2023-05-31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E5721-9D46-6619-C7C4-3D89F5B5B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BAC1B-EC2C-92B4-35BA-599C0B35A2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7EA06-BA3A-4F05-897F-36DBAD11A3D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6834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C9962-CEE1-7076-2C42-5451D3CC63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B6472-3076-41DE-AC3F-04758F8E0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220BB3-71E0-2827-C737-42735C26CE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8533" y="6273800"/>
            <a:ext cx="406400" cy="40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F4829F-47E5-EA4A-8038-3A7C8A597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819" y="621006"/>
            <a:ext cx="11730361" cy="511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3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14"/>
    </mc:Choice>
    <mc:Fallback xmlns="">
      <p:transition spd="slow" advTm="33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50D4F-14E0-D1F5-5050-87873D26B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99346-D5F5-6FC2-5C97-B77A43231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001264-90CA-28A7-49BA-CA6818192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468" y="102636"/>
            <a:ext cx="9596518" cy="665272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E762D8-DA0A-F57E-2932-99DC12FCA6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40333" y="621323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203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67BB1-B0BE-1ED7-6BB9-E1E456341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C1D9-0D52-8383-5BE8-CCC2AFDA2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EAC8B-9127-C522-25BA-158470166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27" y="182562"/>
            <a:ext cx="10936346" cy="6492875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65539C-F7BE-2407-A80D-184DF22FF8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71667" y="62230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5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DAF2-2154-C81E-14A9-FA12C4252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322D8-4A94-4FDE-1B75-597DEB7A5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D8D13C-0ED3-2D7D-4990-5C44F5C91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34" y="528232"/>
            <a:ext cx="11517332" cy="5801535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484BB6D-CA10-165F-B050-4A25400239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97833" y="577056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62"/>
    </mc:Choice>
    <mc:Fallback xmlns="">
      <p:transition spd="slow" advTm="33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4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Özer</dc:creator>
  <cp:lastModifiedBy>Samuel Özer</cp:lastModifiedBy>
  <cp:revision>1</cp:revision>
  <dcterms:created xsi:type="dcterms:W3CDTF">2023-05-30T11:20:47Z</dcterms:created>
  <dcterms:modified xsi:type="dcterms:W3CDTF">2023-05-31T08:30:51Z</dcterms:modified>
</cp:coreProperties>
</file>

<file path=docProps/thumbnail.jpeg>
</file>